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Nanum Gothic" panose="020B0600000101010101" charset="-127"/>
      <p:regular r:id="rId36"/>
      <p:bold r:id="rId37"/>
    </p:embeddedFont>
    <p:embeddedFont>
      <p:font typeface="Nanum Myeongjo" panose="020B0600000101010101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3132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/>
              <a:t>객체 지향 프로그래밍의 이해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5aad60e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35aad60e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35aad60e2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35aad60e2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35aad60e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35aad60e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35aad60e2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35aad60e2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3de6ee9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3de6ee9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35aad60e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35aad60e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35aad60e2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35aad60e2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35aad60e2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35aad60e2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35aad60e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35aad60e2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35aad60e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35aad60e2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b5c748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b5c748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5aad60e2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35aad60e2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3b5c748a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3b5c748a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3b5c748a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3b5c748a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b5c748a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b5c748a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3b5c748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3b5c748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b5c748a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b5c748a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3b5c748a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3b5c748a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3b5c748a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3b5c748a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3b5c748a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3b5c748a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3b5c748a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3b5c748a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e57c87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e57c87b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2e57c87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2e57c87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3b6bdae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3b6bdae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39950f8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39950f8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3b6bdae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3b6bdae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35aad60e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35aad60e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35aad60e2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35aad60e2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35aad60e2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35aad60e2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35aad60e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35aad60e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35aad60e2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35aad60e2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2e57c87b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2e57c87b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datetim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ko/3/library/datetime.html#strftime-and-strptime-format-cod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getting_started/index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bd0159/ss-7221753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tterweb.or.kr/open-web/faq/#_robotstx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tterweb.or.kr/open-web/faq/#_robotstx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bs4/do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Learn/CSS/Building_blocks/%EC%84%A0%ED%83%9D%EC%9E%90#%EC%84%A0%ED%83%9D%EC%9E%90_%EC%B0%B8%EC%A1%B0_%ED%91%9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크롤링을 좀 더 쉽게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requests로 받아온 HTML에서 a 태그의 href 링크 추출하기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requests로 html 받아오기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bs4를 이용하여 href 내의 url 목록추출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500" y="2684525"/>
            <a:ext cx="5054600" cy="23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requests로 받아온 HTML에서 a 태그의 href 링크 추출하기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requests로 html 받아오기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</a:t>
            </a:r>
            <a:b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href 내의 url 목록추출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get_links 라는 함수로 만들자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100" y="2006575"/>
            <a:ext cx="4936701" cy="25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혼자서 열심히 웹사이트를 돌아다니는 크롤러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url 목록을 쌓는다.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쌓은 목록에서 하나씩 꺼내서 html을 받아온다.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http로 시작되는 url만 추출하여 쌓는다.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반복 (종료조건을 생각해본다.)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혼자서 열심히 웹사이트를 돌아다니는 크롤러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url 목록을 쌓는다.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쌓은 목록에서 하나씩 꺼내서 </a:t>
            </a:r>
            <a:b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html을 받아온다.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http로 시작되는 </a:t>
            </a:r>
            <a:b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url만 추출하여 쌓는다.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반복 (종료조건을 생각해본다.)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975" y="1409975"/>
            <a:ext cx="4830874" cy="32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More...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AutoNum type="arabicPeriod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한 번 방문한 곳은 다시 방문하지 않으려면?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AutoNum type="arabicPeriod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특정 domain 내의 페이지만 크롤링하려면? 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00" y="152400"/>
            <a:ext cx="6336391" cy="48386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9" name="Google Shape;139;p27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다음 영화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48813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다음영화 주간 목록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사이트에 접근하여 추출할 element 조회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requests로 html 받아오기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모바일 화면과 PC화면의 HTML이 다를 수 있으니 확인을 해야한다!!</a:t>
            </a:r>
            <a:endParaRPr sz="1800">
              <a:solidFill>
                <a:srgbClr val="FF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00" y="235825"/>
            <a:ext cx="2756249" cy="45718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다음영화 주간 목록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사이트에 접근하여 추출할 element 조회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requests로 html 받아오기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t="31689"/>
          <a:stretch/>
        </p:blipFill>
        <p:spPr>
          <a:xfrm>
            <a:off x="637000" y="3001900"/>
            <a:ext cx="8258201" cy="18350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r="36684" b="68256"/>
          <a:stretch/>
        </p:blipFill>
        <p:spPr>
          <a:xfrm>
            <a:off x="4291275" y="2113800"/>
            <a:ext cx="4558726" cy="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00" y="389975"/>
            <a:ext cx="8051202" cy="43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 idx="4294967295"/>
          </p:nvPr>
        </p:nvSpPr>
        <p:spPr>
          <a:xfrm>
            <a:off x="523825" y="3080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다음영화 주간 목록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사이트에 접근하여 추출할 element 조회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requests로 html 받아오기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 rotWithShape="1">
          <a:blip r:embed="rId3">
            <a:alphaModFix/>
          </a:blip>
          <a:srcRect r="32745"/>
          <a:stretch/>
        </p:blipFill>
        <p:spPr>
          <a:xfrm>
            <a:off x="4491375" y="1527525"/>
            <a:ext cx="4295351" cy="34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웹페이지에서 원하는 정보를 꺼내어 사용하는 것은 꽤 복잡한 작업입니다. 웹페이지의 정보를 쉽게 다룰 수 있으면 좋겠습니다.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이처럼 웹의 데이터를 쉽게 이용하고 싶었던 사람들이 만든 라이브러리가 있습니다.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675" y="3044375"/>
            <a:ext cx="1654800" cy="16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 idx="4294967295"/>
          </p:nvPr>
        </p:nvSpPr>
        <p:spPr>
          <a:xfrm>
            <a:off x="523825" y="3080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다음영화 주간 목록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사이트에 접근하여 추출할 element 조회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requests로 html 받아오기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bs4를 이용하여 element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regex로 정보를 더 정교하게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b="6164"/>
          <a:stretch/>
        </p:blipFill>
        <p:spPr>
          <a:xfrm>
            <a:off x="5023225" y="158613"/>
            <a:ext cx="4024550" cy="482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datetime 소개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 idx="4294967295"/>
          </p:nvPr>
        </p:nvSpPr>
        <p:spPr>
          <a:xfrm>
            <a:off x="514775" y="50385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datetime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날짜와 시간을 제대로 처리하기 위해서는 고려할 점이 상당히 많습니다. datetime 라이브러리를 이용해 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datetime을 효과적으로 다루어 봅시다.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425" y="2768325"/>
            <a:ext cx="1830450" cy="18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 주요 함수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date.today(): 오늘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datetime.now(): 현재시간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create 함수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150" y="818225"/>
            <a:ext cx="5057700" cy="408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 주요 함수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strftime()</a:t>
            </a:r>
            <a:b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날짜의 문자열 포맷 출력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포맷코드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연도: </a:t>
            </a: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%Y, %y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월: </a:t>
            </a: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%m, %b, %B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일: %d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요일: %w, %a, %A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시간: %H, %I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분: %M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초: %S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300" y="1171400"/>
            <a:ext cx="4923699" cy="20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 주요 함수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timedelta:</a:t>
            </a:r>
            <a:b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시간의 변화를 위한 함수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00" y="829150"/>
            <a:ext cx="4793825" cy="40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주간 영화 목록 확장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주간 목록 추출 함수를 작성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 이용하여 week list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week list의 주간 영화 목록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450" y="124363"/>
            <a:ext cx="4184699" cy="48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주간 영화 목록 확장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주간 목록 추출 함수를 작성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 이용하여 week list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week list의 주간 영화 목록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 rotWithShape="1">
          <a:blip r:embed="rId3">
            <a:alphaModFix/>
          </a:blip>
          <a:srcRect t="62177" r="1980"/>
          <a:stretch/>
        </p:blipFill>
        <p:spPr>
          <a:xfrm>
            <a:off x="2302775" y="3519825"/>
            <a:ext cx="6632976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000" y="314225"/>
            <a:ext cx="2728749" cy="11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918" y="1492187"/>
            <a:ext cx="4177833" cy="19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주간 영화 목록 확장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주간 목록 추출 함수를 작성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datetime 이용하여 week list 추출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week list의 주간 영화 목록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025" y="407425"/>
            <a:ext cx="4520925" cy="44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 idx="4294967295"/>
          </p:nvPr>
        </p:nvSpPr>
        <p:spPr>
          <a:xfrm>
            <a:off x="514775" y="503850"/>
            <a:ext cx="3833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pandas 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pandas는 </a:t>
            </a: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테이블 형태의 데이터를 쉽게 처리할 수 있는 기능들을 가진 유용한 라이브러리이다.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살짝 맛보고 가자.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75" y="3498475"/>
            <a:ext cx="333195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1700" y="337650"/>
            <a:ext cx="4969424" cy="46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library bs4 소개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크롤링의 이해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크롤링은 불법이 아닌가? 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80397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크롤링이 불법 판결을 받은 실제 사례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참고 링크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리그베다위키/엔하위키 미러 사건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잡코리아/사람인 사건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6" name="Google Shape;2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575" y="27482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80397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robots.txt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크롤링 가능한 페이지에 대해 설명이 되어있다.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검색엔진의 크롤러들이 정보를 잘 가져가도록 돕는다.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275" y="2737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775" y="2737300"/>
            <a:ext cx="3347139" cy="10960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87" y="3920550"/>
            <a:ext cx="3413424" cy="1009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robots.txt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highlight>
                <a:srgbClr val="FFFFFF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highlight>
                  <a:srgbClr val="FFFFFF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robots.txt는 html이 아닌 일반 텍스트파일로 작성하며 사이트의 루트 디렉토리에 위치해야 합니다</a:t>
            </a: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. 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robots.txt 가 정의되지 않으면 공개상태입니다.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user-agent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disallow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allow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Char char="●"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sitemap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0" name="Google Shape;2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275" y="27373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 idx="4294967295"/>
          </p:nvPr>
        </p:nvSpPr>
        <p:spPr>
          <a:xfrm>
            <a:off x="514775" y="50385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 BeautifulSoup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웹페이지의 정보들을 보다 효율적으로 다루기 위해서 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파이썬을 이용하는 사람들에 의해 </a:t>
            </a: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만들어진 라이브러리가 BeautifulSoup입니다.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771" y="2678525"/>
            <a:ext cx="5090903" cy="22245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r="24653"/>
          <a:stretch/>
        </p:blipFill>
        <p:spPr>
          <a:xfrm>
            <a:off x="514775" y="2678525"/>
            <a:ext cx="3001801" cy="1510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525" y="2337900"/>
            <a:ext cx="2953125" cy="26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80760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BeautifulSoup Parser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html parser를 이용하여 주어진 html 문서를 트리 형태로 구조화한다.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parent, child를 이용해 쉽게 원하는 정보에 접근할 수 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css selector 기능을 이용해 쉽게 원하는 정보에 접근할 수 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55879"/>
          <a:stretch/>
        </p:blipFill>
        <p:spPr>
          <a:xfrm>
            <a:off x="514775" y="2767900"/>
            <a:ext cx="5371851" cy="15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80760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BeautifulSoup Parser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html parser를 이용하여 주어진 html 문서를 트리 형태로 구조화한다.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parent, child를 이용해 쉽게 원하는 정보에 접근할 수 있다.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css selector 기능을 이용해 쉽게 원하는 정보에 접근할 수 있다.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50" y="2694500"/>
            <a:ext cx="4869700" cy="21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80760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BeautifulSoup Parser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html parser를 이용하여 주어진 html 문서를 트리 형태로 구조화한다.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parent, child를 이용해 쉽게 원하는 정보에 접근할 수 있다.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css selector 기능을 이용해 쉽게 원하는 정보에 접근할 수 있다.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t="2438" b="67423"/>
          <a:stretch/>
        </p:blipFill>
        <p:spPr>
          <a:xfrm>
            <a:off x="379900" y="2669825"/>
            <a:ext cx="5155899" cy="1211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t="45034" b="25293"/>
          <a:stretch/>
        </p:blipFill>
        <p:spPr>
          <a:xfrm>
            <a:off x="3244825" y="3574300"/>
            <a:ext cx="5603400" cy="1296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80760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BeautifulSoup Parser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html parser를 이용하여 주어진 html 문서를 트리 형태로 구조화한다.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parent, child를 이용해 쉽게 원하는 정보에 접근할 수 있다.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css selector 기능을 이용해 쉽게 원하는 정보에 접근할 수 있다.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t="2002" b="47300"/>
          <a:stretch/>
        </p:blipFill>
        <p:spPr>
          <a:xfrm>
            <a:off x="304075" y="2571750"/>
            <a:ext cx="5078749" cy="16565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t="53135"/>
          <a:stretch/>
        </p:blipFill>
        <p:spPr>
          <a:xfrm>
            <a:off x="3704150" y="3399950"/>
            <a:ext cx="5204324" cy="156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34000" y="381200"/>
            <a:ext cx="8076000" cy="3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CSS Selector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tag_name: 태그명이 tag_name인 특정 태그를 선택 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.class_name: 클래스 속성값이 class_name으로 지정된 태그를 선택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#id_name: id 속성값이 id_name으로 지정된 태그를 선택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tag.class#id: tag중에 class이고, id인 요소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x y: x 요소의 자손인 y 요소 태그를 선택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x &gt; y: x 요소의 자식인 y 요소 태그를 선택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x, y: x 요소 또는 y 요소인 태그를 선택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x[attr]: attr속성이 있는 x요소인 태그를 선택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Microsoft Office PowerPoint</Application>
  <PresentationFormat>화면 슬라이드 쇼(16:9)</PresentationFormat>
  <Paragraphs>161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Nanum Gothic</vt:lpstr>
      <vt:lpstr>Arial</vt:lpstr>
      <vt:lpstr>Nanum Myeongjo</vt:lpstr>
      <vt:lpstr>Simple Light</vt:lpstr>
      <vt:lpstr>크롤링을 좀 더 쉽게</vt:lpstr>
      <vt:lpstr>웹페이지에서 원하는 정보를 꺼내어 사용하는 것은 꽤 복잡한 작업입니다. 웹페이지의 정보를 쉽게 다룰 수 있으면 좋겠습니다.   이처럼 웹의 데이터를 쉽게 이용하고 싶었던 사람들이 만든 라이브러리가 있습니다.  </vt:lpstr>
      <vt:lpstr>library bs4 소개</vt:lpstr>
      <vt:lpstr>library BeautifulSoup   웹페이지의 정보들을 보다 효율적으로 다루기 위해서 파이썬을 이용하는 사람들에 의해 만들어진 라이브러리가 BeautifulSoup입니다.</vt:lpstr>
      <vt:lpstr>BeautifulSoup Parser  html parser를 이용하여 주어진 html 문서를 트리 형태로 구조화한다. parent, child를 이용해 쉽게 원하는 정보에 접근할 수 있다. css selector 기능을 이용해 쉽게 원하는 정보에 접근할 수 있다.</vt:lpstr>
      <vt:lpstr>BeautifulSoup Parser  html parser를 이용하여 주어진 html 문서를 트리 형태로 구조화한다. parent, child를 이용해 쉽게 원하는 정보에 접근할 수 있다. css selector 기능을 이용해 쉽게 원하는 정보에 접근할 수 있다.</vt:lpstr>
      <vt:lpstr>BeautifulSoup Parser  html parser를 이용하여 주어진 html 문서를 트리 형태로 구조화한다. parent, child를 이용해 쉽게 원하는 정보에 접근할 수 있다. css selector 기능을 이용해 쉽게 원하는 정보에 접근할 수 있다.</vt:lpstr>
      <vt:lpstr>BeautifulSoup Parser  html parser를 이용하여 주어진 html 문서를 트리 형태로 구조화한다. parent, child를 이용해 쉽게 원하는 정보에 접근할 수 있다. css selector 기능을 이용해 쉽게 원하는 정보에 접근할 수 있다.</vt:lpstr>
      <vt:lpstr>CSS Selector  tag_name: 태그명이 tag_name인 특정 태그를 선택  .class_name: 클래스 속성값이 class_name으로 지정된 태그를 선택 #id_name: id 속성값이 id_name으로 지정된 태그를 선택 tag.class#id: tag중에 class이고, id인 요소 x y: x 요소의 자손인 y 요소 태그를 선택 x &gt; y: x 요소의 자식인 y 요소 태그를 선택 x, y: x 요소 또는 y 요소인 태그를 선택 x[attr]: attr속성이 있는 x요소인 태그를 선택</vt:lpstr>
      <vt:lpstr>미션 1. requests로 받아온 HTML에서 a 태그의 href 링크 추출하기  전략 requests로 html 받아오기 bs4를 이용하여 href 내의 url 목록추출</vt:lpstr>
      <vt:lpstr>미션 1. requests로 받아온 HTML에서 a 태그의 href 링크 추출하기  전략 requests로 html 받아오기 bs4를 이용하여  href 내의 url 목록추출 get_links 라는 함수로 만들자</vt:lpstr>
      <vt:lpstr>미션 2. 혼자서 열심히 웹사이트를 돌아다니는 크롤러  전략 url 목록을 쌓는다.  쌓은 목록에서 하나씩 꺼내서 html을 받아온다. http로 시작되는 url만 추출하여 쌓는다.  반복 (종료조건을 생각해본다.)</vt:lpstr>
      <vt:lpstr>미션 2. 혼자서 열심히 웹사이트를 돌아다니는 크롤러  전략 url 목록을 쌓는다.  쌓은 목록에서 하나씩 꺼내서  html을 받아온다. http로 시작되는  url만 추출하여 쌓는다. 반복 (종료조건을 생각해본다.)</vt:lpstr>
      <vt:lpstr>More...  한 번 방문한 곳은 다시 방문하지 않으려면? 특정 domain 내의 페이지만 크롤링하려면?  </vt:lpstr>
      <vt:lpstr>다음 영화 크롤링</vt:lpstr>
      <vt:lpstr>미션 1. 다음영화 주간 목록 추출  전략 사이트에 접근하여 추출할 element 조회 requests로 html 받아오기 bs4를 이용하여 element 추출   모바일 화면과 PC화면의 HTML이 다를 수 있으니 확인을 해야한다!!</vt:lpstr>
      <vt:lpstr>미션 1. 다음영화 주간 목록 추출  전략 사이트에 접근하여 추출할 element 조회 requests로 html 받아오기 bs4를 이용하여 element 추출</vt:lpstr>
      <vt:lpstr>PowerPoint 프레젠테이션</vt:lpstr>
      <vt:lpstr>미션 1. 다음영화 주간 목록 추출  사이트에 접근하여 추출할 element 조회 requests로 html 받아오기 bs4를 이용하여 element 추출</vt:lpstr>
      <vt:lpstr>미션 1. 다음영화 주간 목록 추출  사이트에 접근하여 추출할 element 조회 requests로 html 받아오기 bs4를 이용하여 element 추출 regex로 정보를 더 정교하게 추출</vt:lpstr>
      <vt:lpstr>datetime 소개</vt:lpstr>
      <vt:lpstr>library datetime   날짜와 시간을 제대로 처리하기 위해서는 고려할 점이 상당히 많습니다. datetime 라이브러리를 이용해 datetime을 효과적으로 다루어 봅시다.</vt:lpstr>
      <vt:lpstr>datetime 주요 함수  date.today(): 오늘 datetime.now(): 현재시간 create 함수</vt:lpstr>
      <vt:lpstr>datetime 주요 함수  strftime() 날짜의 문자열 포맷 출력 포맷코드 연도: %Y, %y 월: %m, %b, %B 일: %d 요일: %w, %a, %A 시간: %H, %I 분: %M 초: %S</vt:lpstr>
      <vt:lpstr>datetime 주요 함수  timedelta: 시간의 변화를 위한 함수</vt:lpstr>
      <vt:lpstr>미션 2. 주간 영화 목록 확장  전략 주간 목록 추출 함수를 작성 datetime 이용하여 week list 추출 week list의 주간 영화 목록 추출</vt:lpstr>
      <vt:lpstr>미션 2. 주간 영화 목록 확장  전략 주간 목록 추출 함수를 작성 datetime 이용하여 week list 추출 week list의 주간 영화 목록 추출</vt:lpstr>
      <vt:lpstr>미션 2. 주간 영화 목록 확장  전략 주간 목록 추출 함수를 작성 datetime 이용하여 week list 추출 week list의 주간 영화 목록 추출</vt:lpstr>
      <vt:lpstr>library pandas    pandas는 테이블 형태의 데이터를 쉽게 처리할 수 있는 기능들을 가진 유용한 라이브러리이다.  살짝 맛보고 가자. </vt:lpstr>
      <vt:lpstr>크롤링의 이해 크롤링은 불법이 아닌가? </vt:lpstr>
      <vt:lpstr>크롤링이 불법 판결을 받은 실제 사례 참고 링크  리그베다위키/엔하위키 미러 사건 잡코리아/사람인 사건</vt:lpstr>
      <vt:lpstr>robots.txt  크롤링 가능한 페이지에 대해 설명이 되어있다. 검색엔진의 크롤러들이 정보를 잘 가져가도록 돕는다. </vt:lpstr>
      <vt:lpstr>robots.txt  robots.txt는 html이 아닌 일반 텍스트파일로 작성하며 사이트의 루트 디렉토리에 위치해야 합니다. robots.txt 가 정의되지 않으면 공개상태입니다.  user-agent disallow allow sitemap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크롤링을 좀 더 쉽게</dc:title>
  <dc:creator>정상철</dc:creator>
  <cp:lastModifiedBy>정 상철</cp:lastModifiedBy>
  <cp:revision>1</cp:revision>
  <dcterms:modified xsi:type="dcterms:W3CDTF">2021-09-09T06:58:43Z</dcterms:modified>
</cp:coreProperties>
</file>